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DB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71AD1-5319-4197-8CA6-A9CFD1BB70A4}" type="datetimeFigureOut">
              <a:rPr lang="pt-BR" smtClean="0"/>
              <a:t>21/1/2009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2C8672-715A-4D0A-9338-52BD82452F47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IDENTIFICAÇÃO E CONCEITOS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CAPACIDADES FÍSICAS BÁSICAS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r>
              <a:rPr lang="pt-BR" sz="4400" dirty="0" smtClean="0">
                <a:solidFill>
                  <a:srgbClr val="FF0000"/>
                </a:solidFill>
              </a:rPr>
              <a:t>O QUE VOCÊ ENTENDE POR CAPACIDADE FÍSICA?</a:t>
            </a:r>
          </a:p>
          <a:p>
            <a:pPr>
              <a:buNone/>
            </a:pP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smtClean="0">
                <a:solidFill>
                  <a:schemeClr val="bg1"/>
                </a:solidFill>
              </a:rPr>
              <a:t>    É o limite físico de cada pessoa; a carga máxima de esforço físico que uma pessoa </a:t>
            </a:r>
            <a:r>
              <a:rPr lang="pt-BR" sz="3200" dirty="0" err="1" smtClean="0">
                <a:solidFill>
                  <a:schemeClr val="bg1"/>
                </a:solidFill>
              </a:rPr>
              <a:t>aguenta</a:t>
            </a:r>
            <a:r>
              <a:rPr lang="pt-BR" dirty="0" smtClean="0">
                <a:solidFill>
                  <a:srgbClr val="00B0F0"/>
                </a:solidFill>
              </a:rPr>
              <a:t>.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bg1"/>
                </a:solidFill>
              </a:rPr>
              <a:t>RESISTÊNCIA;</a:t>
            </a:r>
          </a:p>
          <a:p>
            <a:r>
              <a:rPr lang="pt-BR" sz="4400" dirty="0" smtClean="0">
                <a:solidFill>
                  <a:schemeClr val="bg1"/>
                </a:solidFill>
              </a:rPr>
              <a:t>FORÇA;</a:t>
            </a:r>
          </a:p>
          <a:p>
            <a:r>
              <a:rPr lang="pt-BR" sz="4400" dirty="0" smtClean="0">
                <a:solidFill>
                  <a:schemeClr val="bg1"/>
                </a:solidFill>
              </a:rPr>
              <a:t>VELOCIDADE;</a:t>
            </a:r>
          </a:p>
          <a:p>
            <a:r>
              <a:rPr lang="pt-BR" sz="4400" dirty="0" smtClean="0">
                <a:solidFill>
                  <a:schemeClr val="bg1"/>
                </a:solidFill>
              </a:rPr>
              <a:t>FLEXIBILIDADE;</a:t>
            </a:r>
          </a:p>
          <a:p>
            <a:r>
              <a:rPr lang="pt-BR" sz="4400" dirty="0" smtClean="0">
                <a:solidFill>
                  <a:schemeClr val="bg1"/>
                </a:solidFill>
              </a:rPr>
              <a:t>COORDENAÇÃO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COMO SE DIVIDE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Resistência: </a:t>
            </a:r>
            <a:r>
              <a:rPr lang="pt-BR" dirty="0" err="1" smtClean="0">
                <a:solidFill>
                  <a:schemeClr val="bg1"/>
                </a:solidFill>
              </a:rPr>
              <a:t>Weineck</a:t>
            </a:r>
            <a:r>
              <a:rPr lang="pt-BR" dirty="0" smtClean="0">
                <a:solidFill>
                  <a:schemeClr val="bg1"/>
                </a:solidFill>
              </a:rPr>
              <a:t> (1990), em seu livro Treinamento Desportivo, definiu resistência como: "Resistência Psíquica" é a capacidade de um atleta de suportar um estímulo no seu limiar por um determinado período e a "Resistência Física" é a tolerância do organismo e de órgãos isolados ao cansaço.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Força: </a:t>
            </a:r>
            <a:r>
              <a:rPr lang="pt-BR" dirty="0" smtClean="0">
                <a:solidFill>
                  <a:schemeClr val="bg1"/>
                </a:solidFill>
              </a:rPr>
              <a:t>A força como capacidade física se relaciona com a capacidade de superação da resistência externa e de contra-ação a esta resistência, por meio dos esforços musculares (ZAKHAROV,1992).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CONCEITOS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Velocidade: </a:t>
            </a:r>
            <a:r>
              <a:rPr lang="pt-BR" dirty="0" smtClean="0">
                <a:solidFill>
                  <a:schemeClr val="bg1"/>
                </a:solidFill>
              </a:rPr>
              <a:t>A velocidade é a medida de quão rápido um atleta pode correr curtas distâncias (DINTIMAN, 1999).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Flexibilidade: </a:t>
            </a:r>
            <a:r>
              <a:rPr lang="pt-BR" dirty="0" smtClean="0">
                <a:solidFill>
                  <a:schemeClr val="bg1"/>
                </a:solidFill>
              </a:rPr>
              <a:t>Atualmente uma definição padrão entre a maioria dos autores é que flexibilidade pode ser definida como: "amplitude de movimento articular" podendo ser avaliada em cada articulação, ou grupo de articulações (MONTEIRO, 1998).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Coordenação: </a:t>
            </a:r>
            <a:r>
              <a:rPr lang="pt-BR" dirty="0" smtClean="0">
                <a:solidFill>
                  <a:schemeClr val="bg1"/>
                </a:solidFill>
              </a:rPr>
              <a:t>As capacidades coordenativas (sinônimo "habilidade") são capacidades determinadas sobretudo pelo processo de controle dos movimentos e devem ser regulamentados (</a:t>
            </a:r>
            <a:r>
              <a:rPr lang="pt-BR" dirty="0" err="1" smtClean="0">
                <a:solidFill>
                  <a:schemeClr val="bg1"/>
                </a:solidFill>
              </a:rPr>
              <a:t>Hirtz</a:t>
            </a:r>
            <a:r>
              <a:rPr lang="pt-BR" dirty="0" smtClean="0">
                <a:solidFill>
                  <a:schemeClr val="bg1"/>
                </a:solidFill>
              </a:rPr>
              <a:t>, 1981). Estas capacidades capacitam o atleta para ações motoras em situações previsíveis e imprevisíveis e para o rápido aprendizado e domínio de movimentos nos esportes.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252</Words>
  <Application>Microsoft Office PowerPoint</Application>
  <PresentationFormat>Apresentação na tela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Papel</vt:lpstr>
      <vt:lpstr>CAPACIDADES FÍSICAS BÁSICAS</vt:lpstr>
      <vt:lpstr>Slide 2</vt:lpstr>
      <vt:lpstr>COMO SE DIVIDE:</vt:lpstr>
      <vt:lpstr>CONCEITOS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CAPACIDADES FÍSICAS BÁSICAS</dc:title>
  <dc:creator>Windows</dc:creator>
  <cp:lastModifiedBy>Windows</cp:lastModifiedBy>
  <cp:revision>3</cp:revision>
  <dcterms:created xsi:type="dcterms:W3CDTF">2009-01-21T15:14:05Z</dcterms:created>
  <dcterms:modified xsi:type="dcterms:W3CDTF">2009-01-21T15:36:44Z</dcterms:modified>
</cp:coreProperties>
</file>