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7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8D62E2-8C6F-4A9B-BED1-0521278FD88C}" type="datetimeFigureOut">
              <a:rPr lang="pt-BR" smtClean="0"/>
              <a:pPr/>
              <a:t>25/9/2012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09221F-B722-41F6-A7B0-CE1C87902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cover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43708"/>
          </a:xfrm>
        </p:spPr>
        <p:txBody>
          <a:bodyPr/>
          <a:lstStyle/>
          <a:p>
            <a:r>
              <a:rPr lang="pt-BR" sz="4400" dirty="0" smtClean="0">
                <a:solidFill>
                  <a:schemeClr val="bg1"/>
                </a:solidFill>
              </a:rPr>
              <a:t>HISTÓRIA,REGRAS BÁSICAS E FUNDAMENTOS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9600" dirty="0" smtClean="0">
                <a:solidFill>
                  <a:srgbClr val="FF0000"/>
                </a:solidFill>
              </a:rPr>
              <a:t>FUTSAL</a:t>
            </a:r>
            <a:r>
              <a:rPr lang="pt-BR" sz="9600" dirty="0" smtClean="0"/>
              <a:t> </a:t>
            </a:r>
            <a:endParaRPr lang="pt-BR" sz="9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DRIBLE</a:t>
            </a:r>
            <a:r>
              <a:rPr lang="pt-BR" dirty="0" smtClean="0">
                <a:solidFill>
                  <a:schemeClr val="bg1"/>
                </a:solidFill>
              </a:rPr>
              <a:t>: O drible é feito com posse de bola. Quem dribla, procura, com bola, passar por um adversário. Esse "passar pelo adversário" exigirá, algumas vezes, velocidade, outras apenas mudança de direção, outras, criatividade, ginga e outras ainda, todas estas coisas simultaneamente. Entretanto, uma coisa é certa: o que dificulta a habilidade de marcar é a perda do equilíbrio. Logo, o drible eficaz é aquele que provoca no outro o desequilíbrio.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FINTA</a:t>
            </a:r>
            <a:r>
              <a:rPr lang="pt-BR" dirty="0" smtClean="0">
                <a:solidFill>
                  <a:schemeClr val="bg1"/>
                </a:solidFill>
              </a:rPr>
              <a:t>: Finta, ao contrário do drible, é realizada sem bola. Ainda que quem finta esteja sem bola, o faz com o objetivo de obtê-la. O professor que ensina a fintar tem o objetivo de levar a criança a enganar o seu adversário para receber a bola. Outros nomes, dependendo da região do país, são sinônimos de finta: desmarcação, balanço, gato, vai e vem, pique falso.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JOGADO POR 5  ATLETAS(GOLEIRO,FIXO, ALA E PIVÔ);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DOIS PERÍODOS DIVIDIDOS DE ACORDO COM A CATEGORIA: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AS SUBSTITUIÇÕES SÃO ILIMITADAS;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TIRO DE CENTRO, LATERAL,CANTO, META E GOLEIRO;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REGRA DOS 4 SEGUNDOS;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RECUO PARA O GOLEIRO;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BOLA EM JOGO E FORA DE JOGO(BATER EM OBJETO ESTRANHO);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FALTAS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CARTÕES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 BÁSICAS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A maior mudança está nas infrações. Até o ano passado, existiam as faltas pessoal, técnica e disciplinar, que eram cobradas em tiro direto ou indireto, dependendo de cada uma. Para deixar mais clara a regra e facilitar o entendimento de todos, essa divisão foi abolida, restando apenas as faltas de tiro direto e indireto, sendo que a primeira é acumulativa e a outra não.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ALTERAÇÕES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Com a evolução do biótipo físico dos atletas de futsal, a bola para as categorias menores também sofreu mudanças. A partir da categoria sub-15 masculina, os atletas utilizarão a mesma bola do adulto. Já o sub-13 utilizará uma bola de 350 gramas, que antes era usada pelos atletas sub-17. Para as mulheres, a partir do sub-17, a bola também será a do adulto.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REGRAS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ALTERAÇÕES </a:t>
            </a:r>
            <a:endParaRPr lang="pt-BR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“Estas mudanças na regra foram feitas para ficarmos igual às praticadas pela </a:t>
            </a:r>
            <a:r>
              <a:rPr lang="pt-BR" dirty="0" err="1" smtClean="0">
                <a:solidFill>
                  <a:schemeClr val="bg1"/>
                </a:solidFill>
              </a:rPr>
              <a:t>Fifa</a:t>
            </a:r>
            <a:r>
              <a:rPr lang="pt-BR" dirty="0" smtClean="0">
                <a:solidFill>
                  <a:schemeClr val="bg1"/>
                </a:solidFill>
              </a:rPr>
              <a:t>, em jogos internacionais. O objetivo é padronizar as regras nacionais com o que está sendo praticado em todo mundo, com o aval da </a:t>
            </a:r>
            <a:r>
              <a:rPr lang="pt-BR" dirty="0" err="1" smtClean="0">
                <a:solidFill>
                  <a:schemeClr val="bg1"/>
                </a:solidFill>
              </a:rPr>
              <a:t>Fifa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Detalhes importantes: Uma mudança sutil, porém muito importante no decorrer de uma partida diz respeito ao momento do cartão vermelho. Quando um jogador é expulso, sua equipe fica com um atleta a menos em quadra durante dois minutos, exceto que sofra um gol durante esse tempo. Se nesses dois minutos um jogador do outro time também for penalizado com o cartão vermelho e a outra equipe ainda permanecer com um atleta a menos, os times só poderão repor os jogadores quando vencer o período de dois minutos de cada expulsão, mesmo se uma das equipes sofrer gols. Até a temporada passada, se os dois jogadores fossem expulsos em momentos diferentes, assim que uma das equipes sofresse um gol, ela poderia colocar outra atleta em quadra. 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PRINCIPAIS ALTERAÇÕES </a:t>
            </a:r>
            <a:endParaRPr lang="pt-BR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QUADRA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 descr="anexo3 - quad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292000" cy="72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QUADRA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http://www.joanopolisfutsal.com.br/imagens/quadrao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24000"/>
            <a:ext cx="7844209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4 - sinais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3579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/>
          </a:p>
        </p:txBody>
      </p:sp>
      <p:pic>
        <p:nvPicPr>
          <p:cNvPr id="4" name="Espaço Reservado para Conteúdo 3" descr="anexo4 - sinais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2865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SURGIU NA DÉCADA DE TRINTA NA ASSOCIAÇÃO CRISTÃ DE MOÇOS(ACM) , NO URUGUAI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MOTIVO: devido ao grande sucesso, na época, do futebol de campo no Uruguai, pois o mesmo acabara de ser bi-campeão olímpico(1924-1928), dando-lhe o direito de realizar o 1º campeonato mundial(1930), que também foi ganho por eles. Tudo isso fez com que a prática do futebol aumentasse, sendo praticados por diversos grupos, em diversos lugares, de diversas formas(recreativa, </a:t>
            </a:r>
            <a:r>
              <a:rPr lang="pt-BR" dirty="0" err="1" smtClean="0">
                <a:solidFill>
                  <a:schemeClr val="bg1"/>
                </a:solidFill>
              </a:rPr>
              <a:t>etc</a:t>
            </a:r>
            <a:r>
              <a:rPr lang="pt-BR" dirty="0" smtClean="0">
                <a:solidFill>
                  <a:schemeClr val="bg1"/>
                </a:solidFill>
              </a:rPr>
              <a:t>), não havendo preocupação com regras.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 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CÓDIGOS DE SINAIS</a:t>
            </a:r>
            <a:endParaRPr lang="pt-BR" dirty="0"/>
          </a:p>
        </p:txBody>
      </p:sp>
      <p:pic>
        <p:nvPicPr>
          <p:cNvPr id="4" name="Espaço Reservado para Conteúdo 3" descr="anexo4 - sinais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SÚMULA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DO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JOGO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5 - sumula fren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400000" cy="72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MONTAGEM DE UMA ARENA DE FUTSAL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anexo6 - aren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-357214"/>
            <a:ext cx="4356000" cy="8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No Futsal moderno os jogadores ocupam vários lugares na quadra, jogam normalmente sem posição fixa. O importante é que o atleta/aluno desempenhe a função determinada pelo treinador. Para isto devemos treinar nosso atleta/aluno em todas as funções. Todas as funções e posições têm suas características próprias e para isto devemos treina- </a:t>
            </a:r>
            <a:r>
              <a:rPr lang="pt-BR" dirty="0" err="1" smtClean="0">
                <a:solidFill>
                  <a:schemeClr val="bg1"/>
                </a:solidFill>
              </a:rPr>
              <a:t>las</a:t>
            </a:r>
            <a:r>
              <a:rPr lang="pt-BR" dirty="0" smtClean="0">
                <a:solidFill>
                  <a:schemeClr val="bg1"/>
                </a:solidFill>
              </a:rPr>
              <a:t> especificamente.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UM POUCO DE TÁTICA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Principais sistemas táticos de defesa (marcação):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Marcação individual ou homem a homem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   - Marcação zona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   - Marcação mista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UM POUCO DE TÁTICA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- Sistema 2:2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2:1:1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1:2:1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3:1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4:0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1:3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3:2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5:0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1:4 (goleiro-linha)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 Sistema 2:3 (goleiro-linha)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UM </a:t>
            </a:r>
            <a:r>
              <a:rPr lang="pt-BR" dirty="0" smtClean="0">
                <a:solidFill>
                  <a:srgbClr val="FF0000"/>
                </a:solidFill>
              </a:rPr>
              <a:t>POUCO </a:t>
            </a:r>
            <a:r>
              <a:rPr lang="pt-BR" dirty="0" smtClean="0">
                <a:solidFill>
                  <a:srgbClr val="FF0000"/>
                </a:solidFill>
              </a:rPr>
              <a:t>DE </a:t>
            </a:r>
            <a:r>
              <a:rPr lang="pt-BR" dirty="0" smtClean="0">
                <a:solidFill>
                  <a:srgbClr val="FF0000"/>
                </a:solidFill>
              </a:rPr>
              <a:t>TÁTICA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SISTEMAS DE MARCAÇÃO ZONA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IDEALIZADOR: JUAN CARLOS CERIANE(aproveitou-se do interesse dos jovens e criou as primeiras regras baseadas em esportes já existentes como: Basquetebol(o limite de faltas, a substituição e a duração do tempo);  </a:t>
            </a:r>
            <a:r>
              <a:rPr lang="pt-BR" dirty="0" err="1" smtClean="0">
                <a:solidFill>
                  <a:schemeClr val="bg1"/>
                </a:solidFill>
              </a:rPr>
              <a:t>Polo</a:t>
            </a:r>
            <a:r>
              <a:rPr lang="pt-BR" dirty="0" smtClean="0">
                <a:solidFill>
                  <a:schemeClr val="bg1"/>
                </a:solidFill>
              </a:rPr>
              <a:t> Aquático(a regulamentação referente ao goleiro, como lançar a bola além da divisória da quadra); Handebol(a área do goleiro, com os jogadores não podendo chutar de dentro dela).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1º órgão no Brasil a comandar o FUTSAL: Federação Metropolitana de Futebol de Salão(Rio de Janeiro, 1954)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Em 1955 surge a Federação Paulista e a partir muitas outras foram fundadas;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março de 1958 foi criado o Conselho Técnico de Futebol de Salão(1ª entidade a comandar nacionalmente o FUTSAL e realizar o 1º campeonato nacional brasileiro em São Paulo, em 1959 tendo como campeão o Rio de Janeiro);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1969 foi fundada a Confederação Sul-Americana de Futebol de Salão;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1971 foi fundada, no Rio de Janeiro a FIFUSA(Federação Internacional de Futebol de Salão);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Em 1982 foi organizado o 1º campeonato mundial em São Paulo; a FIFUSA ainda organizaria mais dois campeonatos;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 1990 a FIFA passa a comandar o futebol de salão e surge o termo FUTSAL;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Atual campeão mundial</a:t>
            </a:r>
            <a:r>
              <a:rPr lang="pt-BR" smtClean="0">
                <a:solidFill>
                  <a:schemeClr val="bg1"/>
                </a:solidFill>
              </a:rPr>
              <a:t>: Brasil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HISTÓRICO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DOMÍNIO</a:t>
            </a:r>
            <a:r>
              <a:rPr lang="pt-BR" dirty="0" smtClean="0">
                <a:solidFill>
                  <a:schemeClr val="bg1"/>
                </a:solidFill>
              </a:rPr>
              <a:t>: Domínio é a habilidade de recepcionar a bola com as diversas partes do corpo;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CONTROLE</a:t>
            </a:r>
            <a:r>
              <a:rPr lang="pt-BR" dirty="0" smtClean="0">
                <a:solidFill>
                  <a:schemeClr val="bg1"/>
                </a:solidFill>
              </a:rPr>
              <a:t>: Controlar a bola é diferente de dominá-la. Enquanto esta ação trata-se da recepção da bola, aquela se refere a mantê-la no ar, com toques de uma e de outras tantas partes do corpo, sem deixá-la cair ao chão. É o que as crianças chamam de embaixadinhas.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CONDUÇÃO</a:t>
            </a:r>
            <a:r>
              <a:rPr lang="pt-BR" dirty="0" smtClean="0">
                <a:solidFill>
                  <a:schemeClr val="bg1"/>
                </a:solidFill>
              </a:rPr>
              <a:t>: A condução é quando se leva a bola pela quadra de jogo. Uma regra básica: a bola deve estar próxima do condutor. Essa condução pode ser feita em linha reta, daí o nome de retilínea. Também em ziguezague, e, portanto, sinuosamente. As outras faces para se conduzir são interna e externa. 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CHUTE</a:t>
            </a:r>
            <a:r>
              <a:rPr lang="pt-BR" dirty="0" smtClean="0">
                <a:solidFill>
                  <a:schemeClr val="bg1"/>
                </a:solidFill>
              </a:rPr>
              <a:t>: O chute surge quando do contato da criança com a bola em direção à meta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adversária ou para afastar o perigo de um ataque adversário. O primeiro seria o chute com o objetivo ofensivo. O segundo, com o objetivo defensivo. Logo, chute sempre é a mesma coisa, o que muda é o objetivo. Quais seriam as possíveis trajetórias de chute? Rasteira, meia-altura e alta. Quais seriam os tipos, as maneiras de chutar? Com o dorso ou de peito de pé, de </a:t>
            </a:r>
            <a:r>
              <a:rPr lang="pt-BR" dirty="0" err="1" smtClean="0">
                <a:solidFill>
                  <a:schemeClr val="bg1"/>
                </a:solidFill>
              </a:rPr>
              <a:t>bate-pronto</a:t>
            </a:r>
            <a:r>
              <a:rPr lang="pt-BR" dirty="0" smtClean="0">
                <a:solidFill>
                  <a:schemeClr val="bg1"/>
                </a:solidFill>
              </a:rPr>
              <a:t> ou </a:t>
            </a:r>
            <a:r>
              <a:rPr lang="pt-BR" dirty="0" err="1" smtClean="0">
                <a:solidFill>
                  <a:schemeClr val="bg1"/>
                </a:solidFill>
              </a:rPr>
              <a:t>semi-voleio</a:t>
            </a:r>
            <a:r>
              <a:rPr lang="pt-BR" dirty="0" smtClean="0">
                <a:solidFill>
                  <a:schemeClr val="bg1"/>
                </a:solidFill>
              </a:rPr>
              <a:t>, de </a:t>
            </a:r>
            <a:r>
              <a:rPr lang="pt-BR" dirty="0" err="1" smtClean="0">
                <a:solidFill>
                  <a:schemeClr val="bg1"/>
                </a:solidFill>
              </a:rPr>
              <a:t>voleio</a:t>
            </a:r>
            <a:r>
              <a:rPr lang="pt-BR" dirty="0" smtClean="0">
                <a:solidFill>
                  <a:schemeClr val="bg1"/>
                </a:solidFill>
              </a:rPr>
              <a:t> ou sem-pulo, de bico e por cobertura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CABECEIO</a:t>
            </a:r>
            <a:r>
              <a:rPr lang="pt-BR" dirty="0" smtClean="0">
                <a:solidFill>
                  <a:schemeClr val="bg1"/>
                </a:solidFill>
              </a:rPr>
              <a:t>: A exemplo do chute, o cabeceio pode ser ofensivo e defensivo. Quem cabeceia o faz para marcar um gol, para defender a sua equipe ou para passar a bola para um companheiro de equipe A exemplo do chute e do passe, o cabeceio pode ter diferentes trajetórias, isto é, pode ser em linha reta, para o alto ou em direção ao chão. O local onde se toca na bola determinará as diferentes trajetórias. Cabeceou-se no meio da bola, ela sai em linha reta. Cabeceou-se embaixo da bola, ela vai para o alto. Cabeceou-se em cima, ela desce.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PASSE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O passe só acontece quando há duas pessoas. Passa-se quando um alguém envia abola para um outro alguém. Em geral passa-se a bola com os pés, mas também pode sair um passe com a cabeça, com o peito, a coxa, o ombro.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O passe é classificado quanto à distância, à trajetória (altura), à execução (parte do corpo), ao espaço de jogo (quadra) e à habilidade.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Distância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Curto - até 4 metros; Médio - 4 a 10 metros; Longo - acima de 10 metros.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Trajetória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Rasteiro, meia altura, parabólico.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Execução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Interna, externa, anterior (bico), solado, dorso.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 </a:t>
            </a:r>
            <a:r>
              <a:rPr lang="pt-BR" dirty="0" smtClean="0">
                <a:solidFill>
                  <a:srgbClr val="FF0000"/>
                </a:solidFill>
              </a:rPr>
              <a:t>Espaço de Jogo</a:t>
            </a:r>
            <a:r>
              <a:rPr lang="pt-BR" dirty="0" smtClean="0">
                <a:solidFill>
                  <a:schemeClr val="bg1"/>
                </a:solidFill>
              </a:rPr>
              <a:t>: Lateral, diagonal, paralelo.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Passes de Habilidade</a:t>
            </a:r>
            <a:r>
              <a:rPr lang="pt-BR" dirty="0" smtClean="0">
                <a:solidFill>
                  <a:schemeClr val="bg1"/>
                </a:solidFill>
              </a:rPr>
              <a:t>: Coxa, peito, cabeça, calcanhar, ombro, parabólico ou cavado.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FUNDAMENTOS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</TotalTime>
  <Words>1151</Words>
  <Application>Microsoft Office PowerPoint</Application>
  <PresentationFormat>Apresentação na tela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Papel</vt:lpstr>
      <vt:lpstr>FUTSAL </vt:lpstr>
      <vt:lpstr> HISTÓRICO</vt:lpstr>
      <vt:lpstr>HISTÓRICO</vt:lpstr>
      <vt:lpstr> HISTÓRICO</vt:lpstr>
      <vt:lpstr>HISTÓRICO</vt:lpstr>
      <vt:lpstr>FUNDAMENTOS</vt:lpstr>
      <vt:lpstr>FUNDAMENTOS</vt:lpstr>
      <vt:lpstr>FUNDAMENTOS</vt:lpstr>
      <vt:lpstr>FUNDAMENTOS</vt:lpstr>
      <vt:lpstr>FUNDAMENTOS</vt:lpstr>
      <vt:lpstr>FUNDAMENTOS</vt:lpstr>
      <vt:lpstr>REGRAS BÁSICAS</vt:lpstr>
      <vt:lpstr>REGRAS ALTERAÇÕES </vt:lpstr>
      <vt:lpstr>REGRAS ALTERAÇÕES </vt:lpstr>
      <vt:lpstr>PRINCIPAIS ALTERAÇÕES </vt:lpstr>
      <vt:lpstr>QUADRA DE FUTSAL</vt:lpstr>
      <vt:lpstr>QUADRA DE FUTSAL</vt:lpstr>
      <vt:lpstr>CÓDIGOS DE SINAIS</vt:lpstr>
      <vt:lpstr>CÓDIGOS DE SINAIS</vt:lpstr>
      <vt:lpstr>CÓDIGOS DE SINAIS</vt:lpstr>
      <vt:lpstr>SÚMULA DO JOGO</vt:lpstr>
      <vt:lpstr>MONTAGEM DE UMA ARENA DE FUTSAL</vt:lpstr>
      <vt:lpstr>UM POUCO DE TÁTICA</vt:lpstr>
      <vt:lpstr>UM POUCO DE TÁTICA</vt:lpstr>
      <vt:lpstr>UM POUCO DE TÁTICA SISTEMAS DE MARCAÇÃO ZONA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 </dc:title>
  <dc:creator>Windows</dc:creator>
  <cp:lastModifiedBy>Cliente</cp:lastModifiedBy>
  <cp:revision>24</cp:revision>
  <dcterms:created xsi:type="dcterms:W3CDTF">2008-05-22T17:38:32Z</dcterms:created>
  <dcterms:modified xsi:type="dcterms:W3CDTF">2012-09-25T12:03:43Z</dcterms:modified>
</cp:coreProperties>
</file>